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6291"/>
  </p:normalViewPr>
  <p:slideViewPr>
    <p:cSldViewPr snapToGrid="0" snapToObjects="1">
      <p:cViewPr varScale="1">
        <p:scale>
          <a:sx n="119" d="100"/>
          <a:sy n="119" d="100"/>
        </p:scale>
        <p:origin x="216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314B0-12B7-B149-A570-3F5FAE531D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52CC76-3338-5C4B-8D70-65EF3AF512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201B7-39E8-2946-88B6-912D3DF1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1A63E-478C-2E40-9F6E-49331F064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E6CC3-F19E-304F-B32B-53374B27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00381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7A90B-E7E6-B541-A190-D07D1C066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1EA083-25EC-7746-B5B4-48597AFF9B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D348D-F7B1-0946-AB83-B2B2799FE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16629-BC4E-E84C-8DE6-7921FE434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C2C3B-352D-A848-B637-1239EA656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43750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480D42-9123-F04B-BF78-58FF143B24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7186C7-2999-8A42-AC36-CDC7F18B5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3992B-CA7B-BE45-9326-CF655A654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1EE91-1BDE-D14F-8538-6FB931731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CDC70-B87A-2A45-B132-E75A3E4DA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04213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CF668-AA4B-8546-B9A2-4AC35BF94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72220-BC56-DD40-8315-4A83D4C9D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B4872-09C8-8044-A731-445B243CE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548B4-F286-C54A-A1EF-D5D223E8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94782-0464-524F-A373-0CC4A7366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300854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66B92-9A17-F744-8C97-24DD53B86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408C34-8CDF-9A43-B43D-32DF94404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BFFF2-429B-7646-A01A-18F63C101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46E3A-9D98-3D41-AF74-08308D2C7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619F6-5810-6644-AF2E-0E995B34B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744105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5627C-489C-5F42-9FEE-457D4C42E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2935A-E0FF-D647-A10A-2E8977C50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CBB959-F977-4B40-B0B9-984CCB7B9B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3EDE6D-4F46-D045-B942-4A055E705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FFB2C2-EA61-8941-A7AB-CB178C888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61D60E-383F-FE45-9753-B1B3E297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97779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C522-5B56-A34D-9D14-A578D8B27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05673F-84BC-E34D-BF23-F98B4224A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5FA103-180D-CD44-BA63-92BCDB7CB0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2E8E64-D0BC-1240-8727-211239CEBD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54549-7BDD-4F4C-B272-6141B3EE40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254331-B902-674C-AF0C-9E1B0567B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E9CB2-2E73-D742-8297-CC0439C87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2A33E3-723D-A64F-8337-B2185C332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95173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3F57E-2569-874A-8615-5C9D674BB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CCEFCE-7E53-8B47-B834-B711E918A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61F30C-271F-7449-8CF6-7560B8DB3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8D1F12-0562-3F43-86D8-2D8A47BEA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02212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BBA230-BB4D-8C47-8856-613C2C489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79AB7-A63B-494C-A0C0-CB79C7F36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F40998-B2F4-9D43-B9B8-19D325BAD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07161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32513-67D9-964D-BB0A-3C4D93203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55BFA-D52A-6F47-A258-16680CC30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CDF905-7192-7A48-8B7F-E10C25243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6BEDB2-AB4A-7049-B14F-BF7A89B42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D50738-57C8-CB4C-AA61-2B308DC6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E7D41A-0F94-214F-AE75-9AE10A6DB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43637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D91D2-4CC2-6645-A802-7B48B5E52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CCC907-E12E-154D-ACAF-2087776EB0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06EF29-EB93-B945-9BCE-9A2C9364C1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4D4FF-60CD-924F-BD80-72EF78EBB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62961-507E-D24E-9E3E-FAAA533B3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8AC80B-6FBD-E847-9704-0B94CADD1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74290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8F9857-CB6B-9744-AEC5-C5DC425F3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0EB91-4BA7-0346-8176-0E85E0D60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28EA8-1697-4A43-A110-148C1674BC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1E94B-2257-3D48-8D9F-F68F06ACB980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DA1AC-292B-684A-9777-2EDE2AB79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33E85-7243-3E41-8F9F-2C26790F71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5E78B-8F84-7C48-84D8-C2454A7E374D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384864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6FE97DB-4B7B-A040-8579-F053ABDE7889}"/>
              </a:ext>
            </a:extLst>
          </p:cNvPr>
          <p:cNvSpPr/>
          <p:nvPr/>
        </p:nvSpPr>
        <p:spPr>
          <a:xfrm>
            <a:off x="5517932" y="1229711"/>
            <a:ext cx="352262" cy="1141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37E6D9-A870-AE46-AD0C-A2AD80FC4257}"/>
              </a:ext>
            </a:extLst>
          </p:cNvPr>
          <p:cNvGrpSpPr/>
          <p:nvPr/>
        </p:nvGrpSpPr>
        <p:grpSpPr>
          <a:xfrm>
            <a:off x="744676" y="1594001"/>
            <a:ext cx="11154263" cy="3669998"/>
            <a:chOff x="116931" y="-1"/>
            <a:chExt cx="11154263" cy="366999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D7E6971-CEF1-DC4C-9A6B-0840DF78C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6931" y="-1"/>
              <a:ext cx="3669997" cy="366999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901580C-B625-1A45-BCD2-51FB3FA69B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86928" y="0"/>
              <a:ext cx="3669997" cy="3669997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C8DB30A-CB20-104A-814B-58284D05273C}"/>
                </a:ext>
              </a:extLst>
            </p:cNvPr>
            <p:cNvSpPr/>
            <p:nvPr/>
          </p:nvSpPr>
          <p:spPr>
            <a:xfrm>
              <a:off x="1239770" y="998483"/>
              <a:ext cx="1681656" cy="231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D61C5CA-D5EE-6B42-BB37-33A75F4A6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01198" y="-1"/>
              <a:ext cx="3669996" cy="3669996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4BE4FB8-F33A-7B4B-81E9-9B6A704C853E}"/>
                </a:ext>
              </a:extLst>
            </p:cNvPr>
            <p:cNvSpPr/>
            <p:nvPr/>
          </p:nvSpPr>
          <p:spPr>
            <a:xfrm>
              <a:off x="8555421" y="420414"/>
              <a:ext cx="1797269" cy="2417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4B553A43-6B7A-DE4F-BA35-B4850C6D9B07}"/>
              </a:ext>
            </a:extLst>
          </p:cNvPr>
          <p:cNvSpPr/>
          <p:nvPr/>
        </p:nvSpPr>
        <p:spPr>
          <a:xfrm>
            <a:off x="6088037" y="2823713"/>
            <a:ext cx="352262" cy="1141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59606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Moon Hyunji</dc:creator>
  <cp:lastModifiedBy>Moon Hyunji</cp:lastModifiedBy>
  <cp:revision>5</cp:revision>
  <dcterms:created xsi:type="dcterms:W3CDTF">2020-09-09T06:32:13Z</dcterms:created>
  <dcterms:modified xsi:type="dcterms:W3CDTF">2020-09-15T00:41:00Z</dcterms:modified>
</cp:coreProperties>
</file>